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120" y="-2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5BED-5D8C-4984-A1AF-CFDB1F39FB8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51FF-A2D3-4E0F-AD6D-8A9F59F6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30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5BED-5D8C-4984-A1AF-CFDB1F39FB8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51FF-A2D3-4E0F-AD6D-8A9F59F6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309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5BED-5D8C-4984-A1AF-CFDB1F39FB8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51FF-A2D3-4E0F-AD6D-8A9F59F6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620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5BED-5D8C-4984-A1AF-CFDB1F39FB8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51FF-A2D3-4E0F-AD6D-8A9F59F6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47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5BED-5D8C-4984-A1AF-CFDB1F39FB8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51FF-A2D3-4E0F-AD6D-8A9F59F6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80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5BED-5D8C-4984-A1AF-CFDB1F39FB8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51FF-A2D3-4E0F-AD6D-8A9F59F6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51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5BED-5D8C-4984-A1AF-CFDB1F39FB8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51FF-A2D3-4E0F-AD6D-8A9F59F6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275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5BED-5D8C-4984-A1AF-CFDB1F39FB8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51FF-A2D3-4E0F-AD6D-8A9F59F6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9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5BED-5D8C-4984-A1AF-CFDB1F39FB8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51FF-A2D3-4E0F-AD6D-8A9F59F6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72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5BED-5D8C-4984-A1AF-CFDB1F39FB8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51FF-A2D3-4E0F-AD6D-8A9F59F6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48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5BED-5D8C-4984-A1AF-CFDB1F39FB8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51FF-A2D3-4E0F-AD6D-8A9F59F6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324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45BED-5D8C-4984-A1AF-CFDB1F39FB8E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551FF-A2D3-4E0F-AD6D-8A9F59F63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04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17" y="0"/>
            <a:ext cx="8648700" cy="2860675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FF"/>
                </a:solidFill>
                <a:latin typeface="BlairMdITC TT-Medium"/>
                <a:cs typeface="BlairMdITC TT-Medium"/>
              </a:rPr>
              <a:t>Mining of Quartz</a:t>
            </a:r>
            <a:endParaRPr lang="en-US" sz="6000" dirty="0">
              <a:solidFill>
                <a:srgbClr val="FFFFFF"/>
              </a:solidFill>
              <a:latin typeface="BlairMdITC TT-Medium"/>
              <a:cs typeface="BlairMdITC TT-Medium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900" y="2468880"/>
            <a:ext cx="6159500" cy="402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947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1500" y="698499"/>
            <a:ext cx="5054600" cy="1109663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BlairMdITC TT-Medium"/>
                <a:cs typeface="BlairMdITC TT-Medium"/>
              </a:rPr>
              <a:t>Mining</a:t>
            </a:r>
            <a:endParaRPr lang="en-US" sz="8000" dirty="0">
              <a:latin typeface="BlairMdITC TT-Medium"/>
              <a:cs typeface="BlairMdITC TT-Medium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456" y="1823219"/>
            <a:ext cx="8458200" cy="3870080"/>
          </a:xfrm>
        </p:spPr>
        <p:txBody>
          <a:bodyPr>
            <a:noAutofit/>
          </a:bodyPr>
          <a:lstStyle/>
          <a:p>
            <a:r>
              <a:rPr lang="en-US" sz="3600" dirty="0" smtClean="0"/>
              <a:t>First of all, you have to find a good, deep cave, then you need to have the right equipment. Which would be shovels, pics, etc. </a:t>
            </a:r>
          </a:p>
        </p:txBody>
      </p:sp>
      <p:pic>
        <p:nvPicPr>
          <p:cNvPr id="4" name="Picture 3" descr="images-6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141" y="3752726"/>
            <a:ext cx="6139814" cy="291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38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5466" y="113174"/>
            <a:ext cx="5519956" cy="700154"/>
          </a:xfrm>
        </p:spPr>
        <p:txBody>
          <a:bodyPr>
            <a:noAutofit/>
          </a:bodyPr>
          <a:lstStyle/>
          <a:p>
            <a:r>
              <a:rPr lang="en-US" sz="6600" dirty="0" smtClean="0">
                <a:latin typeface="BlairMdITC TT-Medium"/>
                <a:cs typeface="BlairMdITC TT-Medium"/>
              </a:rPr>
              <a:t>     Quartz</a:t>
            </a:r>
            <a:endParaRPr lang="en-US" sz="6600" dirty="0">
              <a:latin typeface="BlairMdITC TT-Medium"/>
              <a:cs typeface="BlairMdITC TT-Medium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800" dirty="0" smtClean="0"/>
              <a:t>Quartz is the second most abundant mineral in the Earth’s crust, so you can find it just about anywhere. </a:t>
            </a:r>
          </a:p>
        </p:txBody>
      </p:sp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594" y="3867796"/>
            <a:ext cx="5699687" cy="2635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991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5292" y="274638"/>
            <a:ext cx="10374349" cy="1143000"/>
          </a:xfrm>
        </p:spPr>
        <p:txBody>
          <a:bodyPr>
            <a:normAutofit fontScale="90000"/>
          </a:bodyPr>
          <a:lstStyle/>
          <a:p>
            <a:r>
              <a:rPr lang="en-US" sz="7200" dirty="0" smtClean="0">
                <a:latin typeface="BlairMdITC TT-Medium"/>
                <a:cs typeface="BlairMdITC TT-Medium"/>
              </a:rPr>
              <a:t>Minerals </a:t>
            </a:r>
            <a:endParaRPr lang="en-US" sz="7200" dirty="0">
              <a:latin typeface="BlairMdITC TT-Medium"/>
              <a:cs typeface="BlairMdITC TT-Medium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0096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/>
              <a:t>Quartz is made of SiO</a:t>
            </a:r>
            <a:r>
              <a:rPr lang="en-US" sz="4800" baseline="-25000" dirty="0" smtClean="0"/>
              <a:t>2</a:t>
            </a:r>
            <a:r>
              <a:rPr lang="en-US" sz="4800" dirty="0" smtClean="0"/>
              <a:t> </a:t>
            </a:r>
            <a:endParaRPr lang="en-US" sz="4800" dirty="0"/>
          </a:p>
        </p:txBody>
      </p:sp>
      <p:pic>
        <p:nvPicPr>
          <p:cNvPr id="2" name="Picture 1" descr="1196406120022jp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800" y="2853801"/>
            <a:ext cx="5366253" cy="369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508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865700"/>
          </a:xfrm>
        </p:spPr>
        <p:txBody>
          <a:bodyPr>
            <a:noAutofit/>
          </a:bodyPr>
          <a:lstStyle/>
          <a:p>
            <a:r>
              <a:rPr lang="en-US" sz="6600" dirty="0" smtClean="0">
                <a:latin typeface="BlairMdITC TT-Medium"/>
                <a:cs typeface="BlairMdITC TT-Medium"/>
              </a:rPr>
              <a:t> what is Closed Pit mining </a:t>
            </a:r>
            <a:endParaRPr lang="en-US" sz="6600" dirty="0">
              <a:latin typeface="BlairMdITC TT-Medium"/>
              <a:cs typeface="BlairMdITC TT-Medium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Closed pit mining is when the rock’s are close to the surface, and easier to mine.</a:t>
            </a:r>
            <a:endParaRPr lang="en-US" sz="4000" dirty="0"/>
          </a:p>
        </p:txBody>
      </p:sp>
      <p:pic>
        <p:nvPicPr>
          <p:cNvPr id="4" name="Picture 3" descr="min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461" y="3697000"/>
            <a:ext cx="5716424" cy="290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048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rise_Dam_open_pi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71" y="2969380"/>
            <a:ext cx="10105942" cy="35301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0966" y="245782"/>
            <a:ext cx="7279872" cy="2022658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BlairMdITC TT-Medium"/>
                <a:cs typeface="BlairMdITC TT-Medium"/>
              </a:rPr>
              <a:t> </a:t>
            </a:r>
            <a:r>
              <a:rPr lang="en-US" dirty="0" smtClean="0">
                <a:latin typeface="BlairMdITC TT-Medium"/>
                <a:cs typeface="BlairMdITC TT-Medium"/>
              </a:rPr>
              <a:t>What is  </a:t>
            </a:r>
            <a:r>
              <a:rPr lang="en-US" dirty="0" smtClean="0">
                <a:solidFill>
                  <a:srgbClr val="FFFFFF"/>
                </a:solidFill>
                <a:latin typeface="BlairMdITC TT-Medium"/>
                <a:cs typeface="BlairMdITC TT-Medium"/>
              </a:rPr>
              <a:t>Open Pit Mining</a:t>
            </a:r>
            <a:r>
              <a:rPr lang="en-US" sz="4800" dirty="0" smtClean="0">
                <a:solidFill>
                  <a:srgbClr val="FFFFFF"/>
                </a:solidFill>
                <a:latin typeface="BlairMdITC TT-Medium"/>
                <a:cs typeface="BlairMdITC TT-Medium"/>
              </a:rPr>
              <a:t/>
            </a:r>
            <a:br>
              <a:rPr lang="en-US" sz="4800" dirty="0" smtClean="0">
                <a:solidFill>
                  <a:srgbClr val="FFFFFF"/>
                </a:solidFill>
                <a:latin typeface="BlairMdITC TT-Medium"/>
                <a:cs typeface="BlairMdITC TT-Medium"/>
              </a:rPr>
            </a:br>
            <a:endParaRPr lang="en-US" sz="4800" dirty="0">
              <a:solidFill>
                <a:srgbClr val="FFFFFF"/>
              </a:solidFill>
              <a:latin typeface="BlairMdITC TT-Medium"/>
              <a:cs typeface="BlairMdITC TT-Medium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1099614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latin typeface="ArialMT"/>
              </a:rPr>
              <a:t>Open</a:t>
            </a:r>
            <a:r>
              <a:rPr lang="en-US" dirty="0" smtClean="0">
                <a:latin typeface="ArialMT"/>
              </a:rPr>
              <a:t> </a:t>
            </a:r>
            <a:r>
              <a:rPr lang="en-US" b="1" dirty="0" smtClean="0">
                <a:latin typeface="ArialMT"/>
              </a:rPr>
              <a:t>pit mining</a:t>
            </a:r>
            <a:r>
              <a:rPr lang="en-US" b="0" dirty="0" smtClean="0">
                <a:latin typeface="ArialMT"/>
              </a:rPr>
              <a:t>, is </a:t>
            </a:r>
            <a:r>
              <a:rPr lang="en-US" dirty="0" smtClean="0">
                <a:latin typeface="ArialMT"/>
              </a:rPr>
              <a:t>when the rocks are underground, and you have to dig a pit or a tunnel to remove them.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250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120</Words>
  <Application>Microsoft Macintosh PowerPoint</Application>
  <PresentationFormat>Custom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Mining of Quartz</vt:lpstr>
      <vt:lpstr>Mining</vt:lpstr>
      <vt:lpstr>     Quartz</vt:lpstr>
      <vt:lpstr>Minerals </vt:lpstr>
      <vt:lpstr> what is Closed Pit mining </vt:lpstr>
      <vt:lpstr> What is  Open Pit Mining </vt:lpstr>
    </vt:vector>
  </TitlesOfParts>
  <Company>Anglophone South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Mining Quartz</dc:title>
  <dc:creator>LewisBernard, Kayla</dc:creator>
  <cp:lastModifiedBy>dsfwsdfsd</cp:lastModifiedBy>
  <cp:revision>17</cp:revision>
  <dcterms:created xsi:type="dcterms:W3CDTF">2015-05-22T16:38:50Z</dcterms:created>
  <dcterms:modified xsi:type="dcterms:W3CDTF">2015-05-29T16:21:52Z</dcterms:modified>
</cp:coreProperties>
</file>